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20" autoAdjust="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61E6E-734E-4102-9575-82A2484EF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E4B781-06D8-48AC-888B-2C6264F66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DF53B-FF6F-4403-A71A-F3B0FA9A2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1ECF-6411-4DB3-BA1F-37697B260A10}" type="datetimeFigureOut">
              <a:rPr lang="en-UG" smtClean="0"/>
              <a:t>30/06/2021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6D785-678E-4207-88F5-52C4C4C9D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C6F0D-B855-4859-903E-20AC4F5E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938-C801-45B9-A26C-1FD3EE0039CB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10849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C0345-14B2-4FBF-9D38-5E6F1464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3531D-F789-4E97-99A7-C36C429DE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5168A-20E0-4C26-8A23-2848DA04F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1ECF-6411-4DB3-BA1F-37697B260A10}" type="datetimeFigureOut">
              <a:rPr lang="en-UG" smtClean="0"/>
              <a:t>30/06/2021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D8EED-ED46-4039-B47F-C592D924A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BA4AC-960F-4173-AB54-C23AEBD19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938-C801-45B9-A26C-1FD3EE0039CB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34789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DFC71D-6CCC-4095-BB84-965DB52F0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5D98FD-75BB-47A6-9F16-6672207FF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99235-37D5-4F84-9F85-8E2EF180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1ECF-6411-4DB3-BA1F-37697B260A10}" type="datetimeFigureOut">
              <a:rPr lang="en-UG" smtClean="0"/>
              <a:t>30/06/2021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6600F-0E8B-415D-BFAA-B73135510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5D94B-D502-4506-889B-835611C41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938-C801-45B9-A26C-1FD3EE0039CB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82515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89EEA-0BA0-4624-AEFD-EDC95100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0DF3D-4B90-4D67-9306-FD9A1CA69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E2610-DFFA-4F0C-8DF7-EE4293A21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1ECF-6411-4DB3-BA1F-37697B260A10}" type="datetimeFigureOut">
              <a:rPr lang="en-UG" smtClean="0"/>
              <a:t>30/06/2021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2CFFC-F7C3-402C-AA97-B1EFE6785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9AA63-429F-46C7-A0A7-5FEE9C4A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938-C801-45B9-A26C-1FD3EE0039CB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19116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CE2C5-8400-4C06-926B-20C464D4E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B50A9-3FA9-4D1A-8A83-A53C4EAD7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9AC12-E869-4245-82AA-4AB47F972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1ECF-6411-4DB3-BA1F-37697B260A10}" type="datetimeFigureOut">
              <a:rPr lang="en-UG" smtClean="0"/>
              <a:t>30/06/2021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62DCC-677C-4F41-B153-AFCB8EC9E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EB0A8-EBCE-46AE-895B-22145E51B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938-C801-45B9-A26C-1FD3EE0039CB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859333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6204A-7E88-4440-9795-9045A0F0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11E46-63F0-4403-898F-5DCC38991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0F5FC-C61B-4F58-835A-F7B1096DC9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8E130-A9C6-4E8C-A25A-65135BF25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1ECF-6411-4DB3-BA1F-37697B260A10}" type="datetimeFigureOut">
              <a:rPr lang="en-UG" smtClean="0"/>
              <a:t>30/06/2021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C64E9-A17F-44EC-8328-C454844F8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BE8E5-279B-4D5C-A8CD-1A9D5B5E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938-C801-45B9-A26C-1FD3EE0039CB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166401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7526-B7AA-4552-B9DC-4F60B338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54DBA-82E2-45BD-AAC6-AD022350C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9BFEB-9402-46EF-85B5-EE4346A0C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E3A86E-3A45-47B4-B6B0-C9A318E1A3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43605B-74A3-4410-B46E-156B5938A6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012EB1-D717-4548-AF8A-D455EB1AB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1ECF-6411-4DB3-BA1F-37697B260A10}" type="datetimeFigureOut">
              <a:rPr lang="en-UG" smtClean="0"/>
              <a:t>30/06/2021</a:t>
            </a:fld>
            <a:endParaRPr lang="en-U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AF921D-1C65-4CE4-A87C-7F7D75F7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8B24DA-C04F-43D3-A521-FDFB7C22D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938-C801-45B9-A26C-1FD3EE0039CB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1079047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BACD1-213E-4308-BE31-0FBEDF1D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98B1B-83A9-4834-99BE-354A89D2A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1ECF-6411-4DB3-BA1F-37697B260A10}" type="datetimeFigureOut">
              <a:rPr lang="en-UG" smtClean="0"/>
              <a:t>30/06/2021</a:t>
            </a:fld>
            <a:endParaRPr lang="en-U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F0E3B-B037-44E9-A033-93F59C260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5D046-06EA-4E69-963D-946BB7529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938-C801-45B9-A26C-1FD3EE0039CB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58685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579017-A983-431F-BFB8-DB85EE262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1ECF-6411-4DB3-BA1F-37697B260A10}" type="datetimeFigureOut">
              <a:rPr lang="en-UG" smtClean="0"/>
              <a:t>30/06/2021</a:t>
            </a:fld>
            <a:endParaRPr lang="en-U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FB010-E94E-47D4-836A-C90B28074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6085F-5053-42EF-B665-7F876BA5D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938-C801-45B9-A26C-1FD3EE0039CB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79314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A726-DEE6-471C-8DFC-DCFD87FE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973D4-0EE2-4220-AFD9-1AAEC5F3E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BFC59-E551-4E44-B7A7-B21EE6382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964C2-7CD7-4B1D-8AD2-843012DAD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1ECF-6411-4DB3-BA1F-37697B260A10}" type="datetimeFigureOut">
              <a:rPr lang="en-UG" smtClean="0"/>
              <a:t>30/06/2021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7A986-F59D-4DDF-86FE-78C19A230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9C345-8944-44E2-83DA-24F3086A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938-C801-45B9-A26C-1FD3EE0039CB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2911666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77B5D-3DA9-4E1B-AA40-AB6080E8B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8FE5C-B80F-4E17-AB00-300C616533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8C28F-B40D-4E6C-96D5-4A6C42D10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6DB53-D6BC-43EB-87BE-203E990FB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D1ECF-6411-4DB3-BA1F-37697B260A10}" type="datetimeFigureOut">
              <a:rPr lang="en-UG" smtClean="0"/>
              <a:t>30/06/2021</a:t>
            </a:fld>
            <a:endParaRPr lang="en-U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4834E8-7A20-47E6-93FF-BB6BF8012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7E529-0A79-4C92-BBA2-0A5369DE0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7A938-C801-45B9-A26C-1FD3EE0039CB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3677896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4F5F84-639C-4B67-857F-8DC242C5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D1760-E10E-4D85-B9E0-81C8A4C82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CD984-5245-4C2F-B207-D6ABBC4457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D1ECF-6411-4DB3-BA1F-37697B260A10}" type="datetimeFigureOut">
              <a:rPr lang="en-UG" smtClean="0"/>
              <a:t>30/06/2021</a:t>
            </a:fld>
            <a:endParaRPr lang="en-U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C7D45-5669-440C-B70B-798FC5373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1CD36-B48A-4B60-985A-58BE4701B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7A938-C801-45B9-A26C-1FD3EE0039CB}" type="slidenum">
              <a:rPr lang="en-UG" smtClean="0"/>
              <a:t>‹#›</a:t>
            </a:fld>
            <a:endParaRPr lang="en-UG"/>
          </a:p>
        </p:txBody>
      </p:sp>
    </p:spTree>
    <p:extLst>
      <p:ext uri="{BB962C8B-B14F-4D97-AF65-F5344CB8AC3E}">
        <p14:creationId xmlns:p14="http://schemas.microsoft.com/office/powerpoint/2010/main" val="4109726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744ED0-ED84-450D-977C-EDE1AC13E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92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D4565-B0B3-4CEC-BD6F-E2037DDFA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" y="2262"/>
            <a:ext cx="12186096" cy="685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44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56E4AA-5841-4CEC-9441-6903FE7EB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13"/>
          <a:stretch/>
        </p:blipFill>
        <p:spPr>
          <a:xfrm>
            <a:off x="486561" y="332883"/>
            <a:ext cx="10491765" cy="619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55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A15347-AC63-496C-B824-254D0C75F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08" y="152116"/>
            <a:ext cx="11443184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30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48CEC-BB34-452B-8ADB-EB7688780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53" y="112488"/>
            <a:ext cx="11778493" cy="66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7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CF19E-4212-4AA1-975D-20BA65348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6" y="805343"/>
            <a:ext cx="11641408" cy="58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05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6BF245-6888-4D7B-85CB-54589936F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3" y="36282"/>
            <a:ext cx="11918713" cy="67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4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C53B59-6573-4D67-8158-F1D666DB2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53" y="72861"/>
            <a:ext cx="11601694" cy="671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91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BA448B-C237-4D51-BB66-F01A61CBF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497" y="2269799"/>
            <a:ext cx="7041490" cy="409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27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B973C0-3F2B-4B52-8BB2-A09507FFC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1"/>
          <a:stretch/>
        </p:blipFill>
        <p:spPr>
          <a:xfrm>
            <a:off x="-25167" y="-25167"/>
            <a:ext cx="12192000" cy="690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07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79F77-A79D-4D9B-8C3D-F20CCDAE4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7" y="529804"/>
            <a:ext cx="11827265" cy="632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06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BB4C7-6B4B-4CF5-ABFD-380805E03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9" y="530304"/>
            <a:ext cx="11442582" cy="632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15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FDD4F-E5E9-449D-9125-5024F8281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4" y="133826"/>
            <a:ext cx="12095512" cy="6590347"/>
          </a:xfrm>
          <a:prstGeom prst="rect">
            <a:avLst/>
          </a:prstGeom>
        </p:spPr>
      </p:pic>
      <p:pic>
        <p:nvPicPr>
          <p:cNvPr id="16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08664F5F-A3E0-4D8C-8BC1-9ECFD36A906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00"/>
                </p14:media>
              </p:ext>
            </p:extLst>
          </p:nvPr>
        </p:nvPicPr>
        <p:blipFill rotWithShape="1">
          <a:blip r:embed="rId5"/>
          <a:srcRect t="10148" r="75754" b="2848"/>
          <a:stretch/>
        </p:blipFill>
        <p:spPr>
          <a:xfrm>
            <a:off x="198171" y="1509202"/>
            <a:ext cx="2811358" cy="2201585"/>
          </a:xfrm>
          <a:prstGeom prst="rect">
            <a:avLst/>
          </a:prstGeom>
        </p:spPr>
      </p:pic>
      <p:pic>
        <p:nvPicPr>
          <p:cNvPr id="17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61B44990-4947-4C20-BD9E-CABE38AC0A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00"/>
                </p14:media>
              </p:ext>
            </p:extLst>
          </p:nvPr>
        </p:nvPicPr>
        <p:blipFill rotWithShape="1">
          <a:blip r:embed="rId5"/>
          <a:srcRect l="24911" t="10148" r="50843" b="2848"/>
          <a:stretch/>
        </p:blipFill>
        <p:spPr>
          <a:xfrm>
            <a:off x="3220139" y="1509202"/>
            <a:ext cx="2811358" cy="2201585"/>
          </a:xfrm>
          <a:prstGeom prst="rect">
            <a:avLst/>
          </a:prstGeom>
        </p:spPr>
      </p:pic>
      <p:pic>
        <p:nvPicPr>
          <p:cNvPr id="18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12548CC0-53F7-4797-95CD-4BB6DDFA9B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00"/>
                </p14:media>
              </p:ext>
            </p:extLst>
          </p:nvPr>
        </p:nvPicPr>
        <p:blipFill rotWithShape="1">
          <a:blip r:embed="rId5"/>
          <a:srcRect l="49822" t="10148" r="25931" b="2848"/>
          <a:stretch/>
        </p:blipFill>
        <p:spPr>
          <a:xfrm>
            <a:off x="6242107" y="1509202"/>
            <a:ext cx="2811358" cy="2201585"/>
          </a:xfrm>
          <a:prstGeom prst="rect">
            <a:avLst/>
          </a:prstGeom>
        </p:spPr>
      </p:pic>
      <p:pic>
        <p:nvPicPr>
          <p:cNvPr id="19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7FD78345-2E80-44AB-BCAE-31A90183EF2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00"/>
                </p14:media>
              </p:ext>
            </p:extLst>
          </p:nvPr>
        </p:nvPicPr>
        <p:blipFill rotWithShape="1">
          <a:blip r:embed="rId5"/>
          <a:srcRect l="74268" t="10148" r="1485" b="2848"/>
          <a:stretch/>
        </p:blipFill>
        <p:spPr>
          <a:xfrm>
            <a:off x="9264075" y="1509202"/>
            <a:ext cx="2811358" cy="220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9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7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267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267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67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FB969D-6C8D-4F0C-908E-339FEBFCB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77" y="607062"/>
            <a:ext cx="11020960" cy="606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68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B5B0AA-E348-4F41-AB20-D59DD2D76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" y="2262"/>
            <a:ext cx="12186096" cy="685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3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F018E9-387B-492F-B6FD-69D695217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8"/>
            <a:ext cx="12192000" cy="685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33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1B3C7-9E16-44CA-9C51-B3EEC9A21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8"/>
            <a:ext cx="12192000" cy="685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2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0</Words>
  <Application>Microsoft Office PowerPoint</Application>
  <PresentationFormat>Widescreen</PresentationFormat>
  <Paragraphs>0</Paragraphs>
  <Slides>17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Mawunyo Avornyo</dc:creator>
  <cp:lastModifiedBy>Mawunyo Avornyo</cp:lastModifiedBy>
  <cp:revision>11</cp:revision>
  <dcterms:created xsi:type="dcterms:W3CDTF">2021-06-29T23:10:37Z</dcterms:created>
  <dcterms:modified xsi:type="dcterms:W3CDTF">2021-06-30T01:20:46Z</dcterms:modified>
</cp:coreProperties>
</file>